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4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94"/>
  </p:normalViewPr>
  <p:slideViewPr>
    <p:cSldViewPr snapToGrid="0">
      <p:cViewPr varScale="1">
        <p:scale>
          <a:sx n="121" d="100"/>
          <a:sy n="121" d="100"/>
        </p:scale>
        <p:origin x="7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F9248E-26A6-CA46-9B8F-491A663AE0CA}" type="datetimeFigureOut">
              <a:rPr lang="fr-FR" smtClean="0"/>
              <a:t>18/09/2023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250327-591A-6A4D-8959-E1BDAF83BE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89019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250327-591A-6A4D-8959-E1BDAF83BE0F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31593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250327-591A-6A4D-8959-E1BDAF83BE0F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81596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250327-591A-6A4D-8959-E1BDAF83BE0F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774889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250327-591A-6A4D-8959-E1BDAF83BE0F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693673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B2A83AF-9E88-26D6-00AE-3408CBF7CE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0E145824-5572-E864-BF56-11B1F7E15E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2F4ED9C-C5C0-6BB4-3A73-FCAFB64022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45834-53BD-4C8F-B791-CD5378F4150E}" type="datetimeFigureOut">
              <a:rPr lang="en-US" smtClean="0"/>
              <a:t>9/18/23</a:t>
            </a:fld>
            <a:endParaRPr lang="en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FF91425-81B0-C80B-79FF-98349CE498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09CE3EF-E099-F339-3768-18B37EB045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D7796-F675-488F-AC46-C88938C8035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27365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6D8F626-4D70-6D63-E1CF-BD958936D8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52E822E-785B-A80B-B1A0-A71BEACA39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FB381C5-02EA-8212-BEEC-A93645173B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45834-53BD-4C8F-B791-CD5378F4150E}" type="datetimeFigureOut">
              <a:rPr lang="en-US" smtClean="0"/>
              <a:t>9/18/23</a:t>
            </a:fld>
            <a:endParaRPr lang="en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D6B0D26-43F0-D6EA-D0B1-5ECC1740B2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F94AE7B-B009-0BAB-89F5-0CE136ED4D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D7796-F675-488F-AC46-C88938C8035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12570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AA65498-F6CB-5EF2-C401-3D5F0160AE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436100D-8724-9B9D-017F-06CE8334EC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6242106-9CAE-A85F-58E3-1A328E43E7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45834-53BD-4C8F-B791-CD5378F4150E}" type="datetimeFigureOut">
              <a:rPr lang="en-US" smtClean="0"/>
              <a:t>9/18/23</a:t>
            </a:fld>
            <a:endParaRPr lang="en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30B1276-B1B5-A075-A602-1B0DAA9840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D9EBA5F-A671-16B1-BF15-89395C66CD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D7796-F675-488F-AC46-C88938C8035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34001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BBBF87F-C243-87A1-071D-300EDD9A63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EAE8356-4E38-B21F-FC13-7F9BDDB6446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5045BEF-E1F7-6D9F-F522-01FFEB4BED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1DB688C-F63F-ED28-A5D8-57F58FE93F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45834-53BD-4C8F-B791-CD5378F4150E}" type="datetimeFigureOut">
              <a:rPr lang="en-US" smtClean="0"/>
              <a:t>9/18/23</a:t>
            </a:fld>
            <a:endParaRPr lang="en-US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1B394B4-BFCB-81A0-B2AF-5270F61112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E60BFA6-1F73-D309-D587-D73AF6B992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D7796-F675-488F-AC46-C88938C8035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62775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F5B5A2B-743A-2581-735E-50159337CA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13D410-A045-5624-1DF8-7389DA3CA0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8C8F3FE-5071-F69E-5487-8920099B64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848ACB26-81FC-9C45-1D54-96940722A43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D3705C7D-550D-BFFB-AE20-D2FFB8B3B1B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8FB0C086-7FD0-5FC7-48DC-EFB32F1164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45834-53BD-4C8F-B791-CD5378F4150E}" type="datetimeFigureOut">
              <a:rPr lang="en-US" smtClean="0"/>
              <a:t>9/18/23</a:t>
            </a:fld>
            <a:endParaRPr lang="en-US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53D47423-3E55-40E0-DB42-815FC39B25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EC5F5518-F6EC-37DA-6A5B-D62E3B99FA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D7796-F675-488F-AC46-C88938C8035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89081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68F35B8-AF9B-919B-6BA0-8C4B4D87A0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51E58B1-F338-3F26-616B-E5EA0C0BCC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45834-53BD-4C8F-B791-CD5378F4150E}" type="datetimeFigureOut">
              <a:rPr lang="en-US" smtClean="0"/>
              <a:t>9/18/23</a:t>
            </a:fld>
            <a:endParaRPr lang="en-US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1140D2F-B351-4229-4488-4A2588D0C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402CA5B-AB1B-CE72-59A0-B9ADE2ADD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D7796-F675-488F-AC46-C88938C8035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12220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3B491B21-5788-8B2C-0021-A0658DB93A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45834-53BD-4C8F-B791-CD5378F4150E}" type="datetimeFigureOut">
              <a:rPr lang="en-US" smtClean="0"/>
              <a:t>9/18/23</a:t>
            </a:fld>
            <a:endParaRPr lang="en-US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41FA08B-0F11-8BD0-3EE5-4034B6D205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DAA3556-D7AF-465C-E431-2BAFF97655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D7796-F675-488F-AC46-C88938C8035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2066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5ADA675-4CE9-2BC0-82BB-6621A0069C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61885F0-73DE-3CFB-3A1F-3E2FD980C5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94871C4-F444-C1D7-674E-AA7F22E86A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3BE1C6A-9D97-EAF8-F5F7-47878772C7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45834-53BD-4C8F-B791-CD5378F4150E}" type="datetimeFigureOut">
              <a:rPr lang="en-US" smtClean="0"/>
              <a:t>9/18/23</a:t>
            </a:fld>
            <a:endParaRPr lang="en-US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5704F81-7895-540D-E5F3-C3F6F7601C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ED57B48-FA4E-5F7C-A07A-0E7C3D90B8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D7796-F675-488F-AC46-C88938C8035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12349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3E6D07E-2FDC-D145-0E2A-06702C85FE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6779B455-75BC-A8E4-16A0-61BBFC2FF42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2BE6FC7-FA19-6E77-3892-36B5780CDC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3582721-32B7-5E69-82A1-B84C922B3D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45834-53BD-4C8F-B791-CD5378F4150E}" type="datetimeFigureOut">
              <a:rPr lang="en-US" smtClean="0"/>
              <a:t>9/18/23</a:t>
            </a:fld>
            <a:endParaRPr lang="en-US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7942E0E-76AD-F00C-2FE0-511863BBC6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87263B5-D363-E392-EBB2-894712CDE5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D7796-F675-488F-AC46-C88938C8035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46959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AC47AE-DC17-ACB4-8BEE-41232BE3CD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F0BBD8E-C1EA-C156-7C14-5E77341133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93565C0-5E0D-EC9C-2E77-16EDC110B1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45834-53BD-4C8F-B791-CD5378F4150E}" type="datetimeFigureOut">
              <a:rPr lang="en-US" smtClean="0"/>
              <a:t>9/18/23</a:t>
            </a:fld>
            <a:endParaRPr lang="en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F9F07C2-DD25-178A-756A-80AA9BA994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594BA53-665B-B484-D7D2-3D2D8670A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D7796-F675-488F-AC46-C88938C8035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528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64FC87F1-E5E7-BBD0-40A5-948656663F8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CA41777-5F9B-95A6-26F8-725D2E91E1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62AA34F-565B-91EF-1D83-C9EA89671B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45834-53BD-4C8F-B791-CD5378F4150E}" type="datetimeFigureOut">
              <a:rPr lang="en-US" smtClean="0"/>
              <a:t>9/18/23</a:t>
            </a:fld>
            <a:endParaRPr lang="en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1DB851F-3337-0B42-2525-E7F504DBA0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EC96F86-6EF0-A6F8-2A78-D69946742A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D7796-F675-488F-AC46-C88938C8035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2772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0D5AC006-696D-F8B1-9E38-430BDF30F6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2262502-08E5-D96D-F083-DBCB2A2A7C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6E79908-39E2-48DE-4511-25403FB3AB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E45834-53BD-4C8F-B791-CD5378F4150E}" type="datetimeFigureOut">
              <a:rPr lang="en-US" smtClean="0"/>
              <a:t>9/18/23</a:t>
            </a:fld>
            <a:endParaRPr lang="en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F21F0D7-BE28-52ED-0979-26DEF2755E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2864574-ED9B-FC12-A638-0712BB5B91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9D7796-F675-488F-AC46-C88938C8035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8624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063587-C695-B950-322F-48B563EF9D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21673" y="1710815"/>
            <a:ext cx="6859225" cy="3495365"/>
          </a:xfrm>
        </p:spPr>
        <p:txBody>
          <a:bodyPr anchor="t">
            <a:normAutofit/>
          </a:bodyPr>
          <a:lstStyle/>
          <a:p>
            <a:r>
              <a:rPr lang="fr-FR" sz="8000" dirty="0">
                <a:latin typeface="Neue Haas Grotesk Text Pro" panose="020B0504020202020204" pitchFamily="34" charset="77"/>
              </a:rPr>
              <a:t>LA CRÉATION DU MONDE</a:t>
            </a:r>
          </a:p>
        </p:txBody>
      </p:sp>
      <p:pic>
        <p:nvPicPr>
          <p:cNvPr id="4" name="Picture 3" descr="Une image contenant peinture, Peinture artistique, Art moderne, dessin&#10;&#10;Description générée automatiquement">
            <a:extLst>
              <a:ext uri="{FF2B5EF4-FFF2-40B4-BE49-F238E27FC236}">
                <a16:creationId xmlns:a16="http://schemas.microsoft.com/office/drawing/2014/main" id="{17F7E328-96B9-34E2-F4D0-DCB85A7D38F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2397" r="32397"/>
          <a:stretch/>
        </p:blipFill>
        <p:spPr>
          <a:xfrm>
            <a:off x="8532727" y="1"/>
            <a:ext cx="3659274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6827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C0A1ED06-4733-4020-9C60-81D4D80140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0CA3509-3AF9-45FE-93ED-57BB5D5E8E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7388" y="181576"/>
            <a:ext cx="11823637" cy="65010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328BA04-AB07-8846-1366-F85117BBDE59}"/>
              </a:ext>
            </a:extLst>
          </p:cNvPr>
          <p:cNvSpPr txBox="1"/>
          <p:nvPr/>
        </p:nvSpPr>
        <p:spPr>
          <a:xfrm>
            <a:off x="3602111" y="6285340"/>
            <a:ext cx="4994189" cy="440219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 b="1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JOUR 1 : DIEU CRÉE LE MONDE PAR AMOUR</a:t>
            </a:r>
            <a:endParaRPr lang="en-US" sz="2000" b="1" dirty="0">
              <a:solidFill>
                <a:schemeClr val="bg1"/>
              </a:solidFill>
              <a:effectLst/>
              <a:latin typeface="Neue Haas Grotesk Text Pro" panose="020B0504020202020204" pitchFamily="34" charset="77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000000"/>
              </a:solidFill>
            </a:endParaRPr>
          </a:p>
        </p:txBody>
      </p:sp>
      <p:pic>
        <p:nvPicPr>
          <p:cNvPr id="9" name="Image 8" descr="Une image contenant peinture, art, Dessin d’enfant, Art moderne&#10;&#10;Description générée automatiquement">
            <a:extLst>
              <a:ext uri="{FF2B5EF4-FFF2-40B4-BE49-F238E27FC236}">
                <a16:creationId xmlns:a16="http://schemas.microsoft.com/office/drawing/2014/main" id="{3FB7CB1F-FB87-AA11-316D-2D2423F79E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0065" y="0"/>
            <a:ext cx="10188886" cy="6857999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D195DD8F-F394-E3FB-03FA-1A917CD28B18}"/>
              </a:ext>
            </a:extLst>
          </p:cNvPr>
          <p:cNvSpPr txBox="1"/>
          <p:nvPr/>
        </p:nvSpPr>
        <p:spPr>
          <a:xfrm>
            <a:off x="179450" y="2804983"/>
            <a:ext cx="16411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latin typeface="Neue Haas Grotesk Text Pro" panose="020B0504020202020204" pitchFamily="34" charset="77"/>
              </a:rPr>
              <a:t>DIEU CRÉE LE MONDE PAR AMOUR</a:t>
            </a:r>
          </a:p>
        </p:txBody>
      </p:sp>
    </p:spTree>
    <p:extLst>
      <p:ext uri="{BB962C8B-B14F-4D97-AF65-F5344CB8AC3E}">
        <p14:creationId xmlns:p14="http://schemas.microsoft.com/office/powerpoint/2010/main" val="39539611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C0A1ED06-4733-4020-9C60-81D4D80140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0CA3509-3AF9-45FE-93ED-57BB5D5E8E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7388" y="181576"/>
            <a:ext cx="11823637" cy="65010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328BA04-AB07-8846-1366-F85117BBDE59}"/>
              </a:ext>
            </a:extLst>
          </p:cNvPr>
          <p:cNvSpPr txBox="1"/>
          <p:nvPr/>
        </p:nvSpPr>
        <p:spPr>
          <a:xfrm>
            <a:off x="3602111" y="6285340"/>
            <a:ext cx="4994189" cy="440219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 b="1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JOUR 1 : DIEU CRÉE LE MONDE PAR AMOUR</a:t>
            </a:r>
            <a:endParaRPr lang="en-US" sz="2000" b="1" dirty="0">
              <a:solidFill>
                <a:schemeClr val="bg1"/>
              </a:solidFill>
              <a:effectLst/>
              <a:latin typeface="Neue Haas Grotesk Text Pro" panose="020B0504020202020204" pitchFamily="34" charset="77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000000"/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FB7CB1F-FB87-AA11-316D-2D2423F79E4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000065" y="0"/>
            <a:ext cx="10255188" cy="6858000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D195DD8F-F394-E3FB-03FA-1A917CD28B18}"/>
              </a:ext>
            </a:extLst>
          </p:cNvPr>
          <p:cNvSpPr txBox="1"/>
          <p:nvPr/>
        </p:nvSpPr>
        <p:spPr>
          <a:xfrm>
            <a:off x="66301" y="1449963"/>
            <a:ext cx="1867462" cy="39580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200000"/>
              </a:lnSpc>
              <a:spcAft>
                <a:spcPts val="1000"/>
              </a:spcAft>
            </a:pPr>
            <a:r>
              <a:rPr lang="fr-FR" sz="1600" dirty="0">
                <a:effectLst/>
                <a:latin typeface="Neue Haas Grotesk Text Pro" panose="020B0504020202020204" pitchFamily="34" charset="77"/>
                <a:ea typeface="Cambria" panose="02040503050406030204" pitchFamily="18" charset="0"/>
                <a:cs typeface="Times New Roman" panose="02020603050405020304" pitchFamily="18" charset="0"/>
              </a:rPr>
              <a:t>Au commencement, Dieu créa la lumière et les ténèbres. Et Dieu vit que cela était bon. Ce fut le premier jour.</a:t>
            </a:r>
          </a:p>
        </p:txBody>
      </p:sp>
    </p:spTree>
    <p:extLst>
      <p:ext uri="{BB962C8B-B14F-4D97-AF65-F5344CB8AC3E}">
        <p14:creationId xmlns:p14="http://schemas.microsoft.com/office/powerpoint/2010/main" val="27002458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C0A1ED06-4733-4020-9C60-81D4D80140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0CA3509-3AF9-45FE-93ED-57BB5D5E8E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7388" y="181576"/>
            <a:ext cx="11823637" cy="65010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328BA04-AB07-8846-1366-F85117BBDE59}"/>
              </a:ext>
            </a:extLst>
          </p:cNvPr>
          <p:cNvSpPr txBox="1"/>
          <p:nvPr/>
        </p:nvSpPr>
        <p:spPr>
          <a:xfrm>
            <a:off x="3602111" y="6285340"/>
            <a:ext cx="4994189" cy="440219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 b="1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JOUR 1 : DIEU CRÉE LE MONDE PAR AMOUR</a:t>
            </a:r>
            <a:endParaRPr lang="en-US" sz="2000" b="1" dirty="0">
              <a:solidFill>
                <a:schemeClr val="bg1"/>
              </a:solidFill>
              <a:effectLst/>
              <a:latin typeface="Neue Haas Grotesk Text Pro" panose="020B0504020202020204" pitchFamily="34" charset="77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000000"/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FB7CB1F-FB87-AA11-316D-2D2423F79E4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000065" y="-4210"/>
            <a:ext cx="10255188" cy="6893739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D195DD8F-F394-E3FB-03FA-1A917CD28B18}"/>
              </a:ext>
            </a:extLst>
          </p:cNvPr>
          <p:cNvSpPr txBox="1"/>
          <p:nvPr/>
        </p:nvSpPr>
        <p:spPr>
          <a:xfrm>
            <a:off x="121086" y="2040189"/>
            <a:ext cx="1867462" cy="27776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200000"/>
              </a:lnSpc>
              <a:spcAft>
                <a:spcPts val="1000"/>
              </a:spcAft>
            </a:pPr>
            <a:r>
              <a:rPr lang="fr-FR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Le deuxième jour, Dieu sépara le ciel et les eaux. Dieu vit que cela était bon</a:t>
            </a:r>
            <a:r>
              <a:rPr lang="fr-FR" sz="16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</a:t>
            </a:r>
            <a:endParaRPr lang="fr-FR" sz="1600" dirty="0">
              <a:effectLst/>
              <a:latin typeface="Neue Haas Grotesk Text Pro" panose="020B0504020202020204" pitchFamily="34" charset="77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65226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C0A1ED06-4733-4020-9C60-81D4D80140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0CA3509-3AF9-45FE-93ED-57BB5D5E8E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7388" y="181576"/>
            <a:ext cx="11823637" cy="65010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328BA04-AB07-8846-1366-F85117BBDE59}"/>
              </a:ext>
            </a:extLst>
          </p:cNvPr>
          <p:cNvSpPr txBox="1"/>
          <p:nvPr/>
        </p:nvSpPr>
        <p:spPr>
          <a:xfrm>
            <a:off x="3602111" y="6285340"/>
            <a:ext cx="4994189" cy="440219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 b="1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JOUR 1 : DIEU CRÉE LE MONDE PAR AMOUR</a:t>
            </a:r>
            <a:endParaRPr lang="en-US" sz="2000" b="1" dirty="0">
              <a:solidFill>
                <a:schemeClr val="bg1"/>
              </a:solidFill>
              <a:effectLst/>
              <a:latin typeface="Neue Haas Grotesk Text Pro" panose="020B0504020202020204" pitchFamily="34" charset="77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000000"/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FB7CB1F-FB87-AA11-316D-2D2423F79E4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007606" y="1"/>
            <a:ext cx="10240106" cy="6858000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D195DD8F-F394-E3FB-03FA-1A917CD28B18}"/>
              </a:ext>
            </a:extLst>
          </p:cNvPr>
          <p:cNvSpPr txBox="1"/>
          <p:nvPr/>
        </p:nvSpPr>
        <p:spPr>
          <a:xfrm>
            <a:off x="132603" y="932867"/>
            <a:ext cx="1867462" cy="4992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200000"/>
              </a:lnSpc>
              <a:spcAft>
                <a:spcPts val="1000"/>
              </a:spcAft>
            </a:pPr>
            <a:r>
              <a:rPr lang="fr-FR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Le troisième jour, Dieu forma la terre et lui donna les végétaux : herbes, arbres, fleurs et fruits. Et Dieu vit que cela était bon.</a:t>
            </a:r>
          </a:p>
        </p:txBody>
      </p:sp>
    </p:spTree>
    <p:extLst>
      <p:ext uri="{BB962C8B-B14F-4D97-AF65-F5344CB8AC3E}">
        <p14:creationId xmlns:p14="http://schemas.microsoft.com/office/powerpoint/2010/main" val="33483032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C0A1ED06-4733-4020-9C60-81D4D80140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0CA3509-3AF9-45FE-93ED-57BB5D5E8E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7388" y="181576"/>
            <a:ext cx="11823637" cy="65010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328BA04-AB07-8846-1366-F85117BBDE59}"/>
              </a:ext>
            </a:extLst>
          </p:cNvPr>
          <p:cNvSpPr txBox="1"/>
          <p:nvPr/>
        </p:nvSpPr>
        <p:spPr>
          <a:xfrm>
            <a:off x="3602111" y="6285340"/>
            <a:ext cx="4994189" cy="440219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 b="1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JOUR 1 : DIEU CRÉE LE MONDE PAR AMOUR</a:t>
            </a:r>
            <a:endParaRPr lang="en-US" sz="2000" b="1" dirty="0">
              <a:solidFill>
                <a:schemeClr val="bg1"/>
              </a:solidFill>
              <a:effectLst/>
              <a:latin typeface="Neue Haas Grotesk Text Pro" panose="020B0504020202020204" pitchFamily="34" charset="77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000000"/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FB7CB1F-FB87-AA11-316D-2D2423F79E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007606" y="863"/>
            <a:ext cx="10240106" cy="6888667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D195DD8F-F394-E3FB-03FA-1A917CD28B18}"/>
              </a:ext>
            </a:extLst>
          </p:cNvPr>
          <p:cNvSpPr txBox="1"/>
          <p:nvPr/>
        </p:nvSpPr>
        <p:spPr>
          <a:xfrm>
            <a:off x="128627" y="1780060"/>
            <a:ext cx="1867462" cy="33302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200000"/>
              </a:lnSpc>
              <a:spcAft>
                <a:spcPts val="1000"/>
              </a:spcAft>
            </a:pPr>
            <a:r>
              <a:rPr lang="fr-FR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Le quatrième jour, Dieu fit le soleil, la lune et les étoiles. Dieu vit que cela était bon.</a:t>
            </a:r>
          </a:p>
        </p:txBody>
      </p:sp>
    </p:spTree>
    <p:extLst>
      <p:ext uri="{BB962C8B-B14F-4D97-AF65-F5344CB8AC3E}">
        <p14:creationId xmlns:p14="http://schemas.microsoft.com/office/powerpoint/2010/main" val="15844805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C0A1ED06-4733-4020-9C60-81D4D80140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0CA3509-3AF9-45FE-93ED-57BB5D5E8E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7388" y="181576"/>
            <a:ext cx="11823637" cy="65010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328BA04-AB07-8846-1366-F85117BBDE59}"/>
              </a:ext>
            </a:extLst>
          </p:cNvPr>
          <p:cNvSpPr txBox="1"/>
          <p:nvPr/>
        </p:nvSpPr>
        <p:spPr>
          <a:xfrm>
            <a:off x="3602111" y="6285340"/>
            <a:ext cx="4994189" cy="440219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 b="1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JOUR 1 : DIEU CRÉE LE MONDE PAR AMOUR</a:t>
            </a:r>
            <a:endParaRPr lang="en-US" sz="2000" b="1" dirty="0">
              <a:solidFill>
                <a:schemeClr val="bg1"/>
              </a:solidFill>
              <a:effectLst/>
              <a:latin typeface="Neue Haas Grotesk Text Pro" panose="020B0504020202020204" pitchFamily="34" charset="77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000000"/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FB7CB1F-FB87-AA11-316D-2D2423F79E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007606" y="-5334"/>
            <a:ext cx="10240106" cy="6894863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D195DD8F-F394-E3FB-03FA-1A917CD28B18}"/>
              </a:ext>
            </a:extLst>
          </p:cNvPr>
          <p:cNvSpPr txBox="1"/>
          <p:nvPr/>
        </p:nvSpPr>
        <p:spPr>
          <a:xfrm>
            <a:off x="128627" y="1503062"/>
            <a:ext cx="1867462" cy="38842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200000"/>
              </a:lnSpc>
              <a:spcAft>
                <a:spcPts val="1000"/>
              </a:spcAft>
            </a:pPr>
            <a:r>
              <a:rPr lang="fr-FR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Le cinquième jour, Dieu créa les animaux des mers et les oiseaux du ciel. Et Dieu vit que cela était bon.</a:t>
            </a:r>
          </a:p>
        </p:txBody>
      </p:sp>
    </p:spTree>
    <p:extLst>
      <p:ext uri="{BB962C8B-B14F-4D97-AF65-F5344CB8AC3E}">
        <p14:creationId xmlns:p14="http://schemas.microsoft.com/office/powerpoint/2010/main" val="40823777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C0A1ED06-4733-4020-9C60-81D4D80140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0CA3509-3AF9-45FE-93ED-57BB5D5E8E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7388" y="181576"/>
            <a:ext cx="11823637" cy="65010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328BA04-AB07-8846-1366-F85117BBDE59}"/>
              </a:ext>
            </a:extLst>
          </p:cNvPr>
          <p:cNvSpPr txBox="1"/>
          <p:nvPr/>
        </p:nvSpPr>
        <p:spPr>
          <a:xfrm>
            <a:off x="3602111" y="6285340"/>
            <a:ext cx="4994189" cy="440219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 b="1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JOUR 1 : DIEU CRÉE LE MONDE PAR AMOUR</a:t>
            </a:r>
            <a:endParaRPr lang="en-US" sz="2000" b="1" dirty="0">
              <a:solidFill>
                <a:schemeClr val="bg1"/>
              </a:solidFill>
              <a:effectLst/>
              <a:latin typeface="Neue Haas Grotesk Text Pro" panose="020B0504020202020204" pitchFamily="34" charset="77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000000"/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FB7CB1F-FB87-AA11-316D-2D2423F79E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007606" y="0"/>
            <a:ext cx="10240106" cy="6858000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D195DD8F-F394-E3FB-03FA-1A917CD28B18}"/>
              </a:ext>
            </a:extLst>
          </p:cNvPr>
          <p:cNvSpPr txBox="1"/>
          <p:nvPr/>
        </p:nvSpPr>
        <p:spPr>
          <a:xfrm>
            <a:off x="163766" y="655869"/>
            <a:ext cx="1867462" cy="55462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200000"/>
              </a:lnSpc>
              <a:spcAft>
                <a:spcPts val="1000"/>
              </a:spcAft>
            </a:pPr>
            <a:r>
              <a:rPr lang="fr-FR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Le sixième jour, Dieu fit les animaux de la terre. Dieu vit que cela était bon. Puis, Dieu créa l’Homme à son image et Il vit que cela était très bon.</a:t>
            </a:r>
          </a:p>
        </p:txBody>
      </p:sp>
    </p:spTree>
    <p:extLst>
      <p:ext uri="{BB962C8B-B14F-4D97-AF65-F5344CB8AC3E}">
        <p14:creationId xmlns:p14="http://schemas.microsoft.com/office/powerpoint/2010/main" val="16443567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C0A1ED06-4733-4020-9C60-81D4D80140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0CA3509-3AF9-45FE-93ED-57BB5D5E8E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7388" y="181576"/>
            <a:ext cx="11823637" cy="65010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328BA04-AB07-8846-1366-F85117BBDE59}"/>
              </a:ext>
            </a:extLst>
          </p:cNvPr>
          <p:cNvSpPr txBox="1"/>
          <p:nvPr/>
        </p:nvSpPr>
        <p:spPr>
          <a:xfrm>
            <a:off x="3602111" y="6285340"/>
            <a:ext cx="4994189" cy="440219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 b="1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JOUR 1 : DIEU CRÉE LE MONDE PAR AMOUR</a:t>
            </a:r>
            <a:endParaRPr lang="en-US" sz="2000" b="1" dirty="0">
              <a:solidFill>
                <a:schemeClr val="bg1"/>
              </a:solidFill>
              <a:effectLst/>
              <a:latin typeface="Neue Haas Grotesk Text Pro" panose="020B0504020202020204" pitchFamily="34" charset="77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000000"/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FB7CB1F-FB87-AA11-316D-2D2423F79E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007606" y="10589"/>
            <a:ext cx="10240106" cy="6836821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D195DD8F-F394-E3FB-03FA-1A917CD28B18}"/>
              </a:ext>
            </a:extLst>
          </p:cNvPr>
          <p:cNvSpPr txBox="1"/>
          <p:nvPr/>
        </p:nvSpPr>
        <p:spPr>
          <a:xfrm>
            <a:off x="128627" y="2871859"/>
            <a:ext cx="1867462" cy="11142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200000"/>
              </a:lnSpc>
              <a:spcAft>
                <a:spcPts val="1000"/>
              </a:spcAft>
            </a:pPr>
            <a:r>
              <a:rPr lang="fr-FR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Le septième jour, Dieu se reposa.</a:t>
            </a:r>
          </a:p>
        </p:txBody>
      </p:sp>
    </p:spTree>
    <p:extLst>
      <p:ext uri="{BB962C8B-B14F-4D97-AF65-F5344CB8AC3E}">
        <p14:creationId xmlns:p14="http://schemas.microsoft.com/office/powerpoint/2010/main" val="410396853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</TotalTime>
  <Words>250</Words>
  <Application>Microsoft Macintosh PowerPoint</Application>
  <PresentationFormat>Grand écran</PresentationFormat>
  <Paragraphs>21</Paragraphs>
  <Slides>9</Slides>
  <Notes>4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Calibri Light</vt:lpstr>
      <vt:lpstr>Cambria</vt:lpstr>
      <vt:lpstr>Neue Haas Grotesk Text Pro</vt:lpstr>
      <vt:lpstr>Thème Office</vt:lpstr>
      <vt:lpstr>LA CRÉATION DU MONDE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CRÉATION DU MONDE</dc:title>
  <dc:creator>Mathilde de chefdebien</dc:creator>
  <cp:lastModifiedBy>Mathilde de chefdebien</cp:lastModifiedBy>
  <cp:revision>14</cp:revision>
  <dcterms:created xsi:type="dcterms:W3CDTF">2023-09-18T08:41:02Z</dcterms:created>
  <dcterms:modified xsi:type="dcterms:W3CDTF">2023-09-18T09:26:42Z</dcterms:modified>
</cp:coreProperties>
</file>